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66" r:id="rId4"/>
    <p:sldId id="273" r:id="rId5"/>
    <p:sldId id="268" r:id="rId6"/>
    <p:sldId id="270" r:id="rId7"/>
    <p:sldId id="271" r:id="rId8"/>
    <p:sldId id="275" r:id="rId9"/>
    <p:sldId id="274" r:id="rId10"/>
    <p:sldId id="262" r:id="rId11"/>
    <p:sldId id="272" r:id="rId12"/>
    <p:sldId id="263" r:id="rId13"/>
    <p:sldId id="264" r:id="rId14"/>
    <p:sldId id="269" r:id="rId15"/>
    <p:sldId id="277" r:id="rId16"/>
    <p:sldId id="276" r:id="rId17"/>
    <p:sldId id="279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03A80-5FBD-7F65-44FD-D323188E434E}" v="627" dt="2024-04-02T17:35:42.680"/>
    <p1510:client id="{5E82161F-1A29-F749-C242-6C29E923F2E4}" v="16" dt="2024-04-02T17:41:02.762"/>
    <p1510:client id="{7F35AD29-5530-F2E5-5747-49B34AB773D8}" v="1160" dt="2024-04-02T16:44:44.552"/>
    <p1510:client id="{9A706842-0357-DF0B-E000-2317D3E4804E}" v="1" dt="2024-04-01T20:43:13.280"/>
    <p1510:client id="{ABF71827-DEB6-058B-C63F-323D14959C6A}" v="1035" dt="2024-04-02T16:39:01.996"/>
    <p1510:client id="{B71543D2-F8D8-F485-2EB7-E69072623C5A}" v="246" dt="2024-04-02T14:14:01.937"/>
    <p1510:client id="{E59C4926-5244-A642-DDCA-8E4CC54078A3}" v="122" dt="2024-04-02T17:01:36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0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6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3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7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97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2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5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4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8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2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3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Project Update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15-20 slides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66AB-AC68-A3B2-F11C-77DCCE2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Items to be Implemented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A4730-D818-80F4-F146-07BCF3EE7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The following needs to be implemented: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User Profile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Project Details page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Stages Page</a:t>
            </a:r>
          </a:p>
        </p:txBody>
      </p:sp>
    </p:spTree>
    <p:extLst>
      <p:ext uri="{BB962C8B-B14F-4D97-AF65-F5344CB8AC3E}">
        <p14:creationId xmlns:p14="http://schemas.microsoft.com/office/powerpoint/2010/main" val="373381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44CF-DC3A-B16F-2E0D-EEB03190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Items to be implemented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EA97-4438-F777-FE69-4448C6F041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Calibri"/>
                <a:cs typeface="Calibri"/>
              </a:rPr>
              <a:t>User Profile:</a:t>
            </a:r>
            <a:endParaRPr lang="en-US" sz="2400"/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Page is available but is not developed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Calibri"/>
                <a:cs typeface="Calibri"/>
              </a:rPr>
              <a:t>Projects Details Page: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Page is available but is not developed as functionality to access is recent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Will also have functionality with navigation for its own purposes</a:t>
            </a:r>
          </a:p>
          <a:p>
            <a:pPr>
              <a:buFont typeface="Arial" panose="020F0502020204030204" pitchFamily="34" charset="0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E38FC-CC15-466D-601A-7B9D674FCB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Calibri"/>
                <a:cs typeface="Calibri"/>
              </a:rPr>
              <a:t>Stages Page</a:t>
            </a:r>
            <a:endParaRPr lang="en-US" sz="2400"/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Not added </a:t>
            </a:r>
          </a:p>
          <a:p>
            <a:pPr>
              <a:buFont typeface="Arial" panose="020F0502020204030204" pitchFamily="34" charset="0"/>
              <a:buChar char="•"/>
            </a:pPr>
            <a:endParaRPr lang="en-US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316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F578-D5F7-AF51-68E6-5D02D812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All Changes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EC192-2841-F844-7E55-1E0633A9B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Calibri"/>
                <a:cs typeface="Calibri"/>
              </a:rPr>
              <a:t>Design of Onboarding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The design colors of onboarding were originally gray.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Now it’s a white color with red error text for errors.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Calibri"/>
                <a:cs typeface="Calibri"/>
              </a:rPr>
              <a:t>Quick access features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Removed from original requirements.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This was due to state of the project and time constraints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Two separate page are now one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The ability to favorite a project is removed</a:t>
            </a:r>
          </a:p>
        </p:txBody>
      </p:sp>
    </p:spTree>
    <p:extLst>
      <p:ext uri="{BB962C8B-B14F-4D97-AF65-F5344CB8AC3E}">
        <p14:creationId xmlns:p14="http://schemas.microsoft.com/office/powerpoint/2010/main" val="256087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3625-1C87-1B09-701B-88D4867D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Issues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E4211-DBC8-D7EA-2E38-70D0C3979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Firebase will allow you to create an empty directory but will not let you access said directory until it has data inside of it.</a:t>
            </a:r>
            <a:endParaRPr lang="en-US" dirty="0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Application wide state must be maintained to keep track of current directories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Still working out how Firebase's storge works for pictures and documents.</a:t>
            </a:r>
          </a:p>
        </p:txBody>
      </p:sp>
    </p:spTree>
    <p:extLst>
      <p:ext uri="{BB962C8B-B14F-4D97-AF65-F5344CB8AC3E}">
        <p14:creationId xmlns:p14="http://schemas.microsoft.com/office/powerpoint/2010/main" val="180640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411A0-A24E-AEE6-A220-06DB5EDD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Updated Diagrams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3F4F-03AF-67E7-6ADB-C142EC730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0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8CA15D-4652-2890-9C9D-479C10964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782" y="63893"/>
            <a:ext cx="8034151" cy="67203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2F4D3A-15F8-D9BD-3042-AB445AA9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Database changes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E504EC-2488-8495-FE31-C86335286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This is what the original design of our database looked like. 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sz="3600">
                <a:ea typeface="Calibri"/>
                <a:cs typeface="Calibri"/>
              </a:rPr>
              <a:t>BEFORE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463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0C17ACE3-5F01-002D-6783-4A833C83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42" y="78674"/>
            <a:ext cx="4610100" cy="3276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8EE95C-E922-B705-F274-6B42EB4D8BD2}"/>
              </a:ext>
            </a:extLst>
          </p:cNvPr>
          <p:cNvSpPr txBox="1"/>
          <p:nvPr/>
        </p:nvSpPr>
        <p:spPr>
          <a:xfrm>
            <a:off x="6096000" y="4760026"/>
            <a:ext cx="45621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On the left is the updated Json representation of our database for our Projects, and above is the updated Json of our users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5746E-8618-37A8-20F8-6A149CAEBFB7}"/>
              </a:ext>
            </a:extLst>
          </p:cNvPr>
          <p:cNvSpPr txBox="1"/>
          <p:nvPr/>
        </p:nvSpPr>
        <p:spPr>
          <a:xfrm>
            <a:off x="7313220" y="382979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ea typeface="Calibri"/>
                <a:cs typeface="Calibri"/>
              </a:rPr>
              <a:t>AFTER</a:t>
            </a:r>
            <a:endParaRPr lang="en-US" sz="3600"/>
          </a:p>
        </p:txBody>
      </p:sp>
      <p:pic>
        <p:nvPicPr>
          <p:cNvPr id="1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F5986E6-023E-36AE-B79D-54768F08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26" y="0"/>
            <a:ext cx="4659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1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629E153-36CB-0081-6DC2-B438705E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45" y="265471"/>
            <a:ext cx="8608760" cy="63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9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AD7E-7816-A57D-D563-9AA00559A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Thank you!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A481A-F9D9-65F8-9ACA-06B1BA1C5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43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EA01-A724-D674-7494-43D861FD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Overview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3853-7EE5-53DE-11CA-F935ECA3F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ea typeface="Calibri" panose="020F0502020204030204"/>
                <a:cs typeface="Calibri" panose="020F0502020204030204"/>
              </a:rPr>
              <a:t>Items completed</a:t>
            </a:r>
            <a:endParaRPr lang="en-US"/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ea typeface="Calibri" panose="020F0502020204030204"/>
                <a:cs typeface="Calibri" panose="020F0502020204030204"/>
              </a:rPr>
              <a:t>Items partially completed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ea typeface="Calibri" panose="020F0502020204030204"/>
                <a:cs typeface="Calibri" panose="020F0502020204030204"/>
              </a:rPr>
              <a:t>Items to be implemented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ea typeface="Calibri" panose="020F0502020204030204"/>
                <a:cs typeface="Calibri" panose="020F0502020204030204"/>
              </a:rPr>
              <a:t>All Changes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ea typeface="Calibri" panose="020F0502020204030204"/>
                <a:cs typeface="Calibri" panose="020F0502020204030204"/>
              </a:rPr>
              <a:t>Issues</a:t>
            </a:r>
          </a:p>
          <a:p>
            <a:pPr marL="0" indent="0">
              <a:buNone/>
            </a:pPr>
            <a:endParaRPr lang="en-US" sz="2800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3812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02BC-7540-5A3B-BCE0-141A41A6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Items Completed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EFF3F-31F1-BADB-BC5C-088F72F7FF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All Onboarding Features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Login Form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Registration Form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Reset Password Form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Error Messaging and Validation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A4CB0-CF31-D249-FDF9-B82E2DD24B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Routes to the following pages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Main Dashboard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Login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Forgot Password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Register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Password Reset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Profile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Completed Projects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Create Project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296667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boarding">
            <a:hlinkClick r:id="" action="ppaction://media"/>
            <a:extLst>
              <a:ext uri="{FF2B5EF4-FFF2-40B4-BE49-F238E27FC236}">
                <a16:creationId xmlns:a16="http://schemas.microsoft.com/office/drawing/2014/main" id="{D149BB62-961E-A65D-119A-D1A0183B86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685800"/>
            <a:ext cx="9709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4B4D-E342-7365-4F2C-83F605D1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Items Partially Completed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FECC-8BC2-1FE8-3165-76BC021A2F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Basic layout and color scheme is done</a:t>
            </a:r>
          </a:p>
          <a:p>
            <a:pPr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CSS still being experimented with to handle desktop and mobile view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rgbClr val="404040"/>
                </a:solidFill>
                <a:ea typeface="Calibri" panose="020F0502020204030204"/>
                <a:cs typeface="Calibri" panose="020F0502020204030204"/>
              </a:rPr>
              <a:t>Sort and Filter buttons are available, but functionality has not been implemented</a:t>
            </a:r>
          </a:p>
          <a:p>
            <a:pPr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Most of the database is implemented. Still possibility of change as Tasks subcollection is added to the project.</a:t>
            </a:r>
          </a:p>
          <a:p>
            <a:pPr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DC435-EA34-6088-6BDE-2E161FEAC0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This includes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Main Dashboard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Navigation Bar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Create New Project Page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421029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2F81-93AF-33D1-5648-AD006F49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Items Partially Completed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B265F-6C10-D23D-E87E-1216B48A27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Main Dashboard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 panose="020F0502020204030204"/>
                <a:cs typeface="Calibri" panose="020F0502020204030204"/>
              </a:rPr>
              <a:t>Progress bar on Project Icon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 sz="2000">
                <a:ea typeface="Calibri" panose="020F0502020204030204"/>
                <a:cs typeface="Calibri" panose="020F0502020204030204"/>
              </a:rPr>
              <a:t>Be functional once Stages are developed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 panose="020F0502020204030204"/>
                <a:cs typeface="Calibri" panose="020F0502020204030204"/>
              </a:rPr>
              <a:t>Some routes are in progress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 sz="2000">
                <a:ea typeface="Calibri" panose="020F0502020204030204"/>
                <a:cs typeface="Calibri" panose="020F0502020204030204"/>
              </a:rPr>
              <a:t>Project accessed by id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 sz="2000">
                <a:ea typeface="Calibri" panose="020F0502020204030204"/>
                <a:cs typeface="Calibri" panose="020F0502020204030204"/>
              </a:rPr>
              <a:t>Stages accessed by project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Navigation Bar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 panose="020F0502020204030204"/>
                <a:cs typeface="Calibri" panose="020F0502020204030204"/>
              </a:rPr>
              <a:t>Some implementations for individual project page traversal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 panose="020F0502020204030204"/>
                <a:cs typeface="Calibri" panose="020F0502020204030204"/>
              </a:rPr>
              <a:t>SVG icons next to each tab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727A6-DC7C-CA43-F3B3-CD437826FE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/>
              <a:buChar char="•"/>
            </a:pPr>
            <a:r>
              <a:rPr lang="en-US" sz="2400">
                <a:ea typeface="Calibri"/>
                <a:cs typeface="Calibri"/>
              </a:rPr>
              <a:t>Create New Project Page</a:t>
            </a:r>
            <a:endParaRPr lang="en-US" sz="2400">
              <a:solidFill>
                <a:srgbClr val="000000"/>
              </a:solidFill>
              <a:ea typeface="Calibri"/>
              <a:cs typeface="Calibri"/>
            </a:endParaRPr>
          </a:p>
          <a:p>
            <a:pPr marL="383540" lvl="1" indent="-285750">
              <a:buFont typeface="Courier New,monospace"/>
              <a:buChar char="o"/>
            </a:pPr>
            <a:r>
              <a:rPr lang="en-US" sz="2000">
                <a:ea typeface="Calibri"/>
                <a:cs typeface="Calibri"/>
              </a:rPr>
              <a:t>Adding tag names</a:t>
            </a:r>
            <a:endParaRPr lang="en-US" sz="2000">
              <a:solidFill>
                <a:srgbClr val="000000"/>
              </a:solidFill>
              <a:ea typeface="Calibri"/>
              <a:cs typeface="Calibri"/>
            </a:endParaRPr>
          </a:p>
          <a:p>
            <a:pPr marL="383540" lvl="1" indent="-285750">
              <a:buFont typeface="Courier New,monospace"/>
              <a:buChar char="o"/>
            </a:pPr>
            <a:r>
              <a:rPr lang="en-US" sz="2000">
                <a:ea typeface="Calibri"/>
                <a:cs typeface="Calibri"/>
              </a:rPr>
              <a:t>Adding a deadline</a:t>
            </a:r>
          </a:p>
          <a:p>
            <a:pPr marL="97790" lvl="1" indent="0">
              <a:buNone/>
            </a:pPr>
            <a:endParaRPr lang="en-US" sz="2000">
              <a:ea typeface="Calibri"/>
              <a:cs typeface="Calibri"/>
            </a:endParaRPr>
          </a:p>
          <a:p>
            <a:pPr marL="97790" lvl="1" indent="0">
              <a:buNone/>
            </a:pP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02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2F81-93AF-33D1-5648-AD006F49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Items Partially Completed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B265F-6C10-D23D-E87E-1216B48A27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Library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 panose="020F0502020204030204"/>
                <a:cs typeface="Calibri" panose="020F0502020204030204"/>
              </a:rPr>
              <a:t>Functionality to update and delete files and folders still needed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 panose="020F0502020204030204"/>
                <a:cs typeface="Calibri" panose="020F0502020204030204"/>
              </a:rPr>
              <a:t>Refine the view to be more intuitive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Completed Projects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ea typeface="Calibri" panose="020F0502020204030204"/>
                <a:cs typeface="Calibri" panose="020F0502020204030204"/>
              </a:rPr>
              <a:t>Project Icon's grid layout needs to be adjusted to handle desktop and mobile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727A6-DC7C-CA43-F3B3-CD437826FE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/>
              <a:buChar char="•"/>
            </a:pPr>
            <a:r>
              <a:rPr lang="en-US" sz="2400">
                <a:solidFill>
                  <a:srgbClr val="404040"/>
                </a:solidFill>
                <a:ea typeface="Calibri"/>
                <a:cs typeface="Calibri"/>
              </a:rPr>
              <a:t>Database</a:t>
            </a:r>
          </a:p>
          <a:p>
            <a:pPr marL="383540" lvl="1">
              <a:buFont typeface="Courier New,monospace"/>
              <a:buChar char="o"/>
            </a:pPr>
            <a:r>
              <a:rPr lang="en-US" sz="2200">
                <a:solidFill>
                  <a:srgbClr val="404040"/>
                </a:solidFill>
                <a:ea typeface="Calibri"/>
                <a:cs typeface="Calibri"/>
              </a:rPr>
              <a:t>Add Tasks subcollection to Stages subcollection.</a:t>
            </a:r>
          </a:p>
          <a:p>
            <a:pPr>
              <a:buFont typeface="Arial,Sans-Serif"/>
              <a:buChar char="•"/>
            </a:pPr>
            <a:r>
              <a:rPr lang="en-US" sz="2400">
                <a:ea typeface="Calibri"/>
                <a:cs typeface="Calibri"/>
              </a:rPr>
              <a:t>Storage</a:t>
            </a:r>
          </a:p>
          <a:p>
            <a:pPr marL="383540" lvl="1">
              <a:buFont typeface="Courier New,monospace"/>
              <a:buChar char="o"/>
            </a:pPr>
            <a:r>
              <a:rPr lang="en-US" sz="2200">
                <a:ea typeface="Calibri"/>
                <a:cs typeface="Calibri"/>
              </a:rPr>
              <a:t>Rudimentary functionality to create Files and directories.</a:t>
            </a:r>
          </a:p>
          <a:p>
            <a:pPr marL="97790" lvl="1" indent="0">
              <a:buNone/>
            </a:pPr>
            <a:endParaRPr lang="en-US" sz="2000">
              <a:ea typeface="Calibri"/>
              <a:cs typeface="Calibri"/>
            </a:endParaRPr>
          </a:p>
          <a:p>
            <a:pPr marL="97790" lvl="1" indent="0">
              <a:buNone/>
            </a:pP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242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CA0BE7-33E0-2147-BD31-DB358EF96C8A}"/>
              </a:ext>
            </a:extLst>
          </p:cNvPr>
          <p:cNvSpPr/>
          <p:nvPr/>
        </p:nvSpPr>
        <p:spPr>
          <a:xfrm>
            <a:off x="-152477" y="6194364"/>
            <a:ext cx="12441836" cy="749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BEDA8-5550-1353-E376-6540544E7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3" t="973" r="-774" b="778"/>
          <a:stretch/>
        </p:blipFill>
        <p:spPr>
          <a:xfrm>
            <a:off x="-152189" y="130250"/>
            <a:ext cx="12439001" cy="63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0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2E7859-1841-524A-CB61-4A62954AC71F}"/>
              </a:ext>
            </a:extLst>
          </p:cNvPr>
          <p:cNvSpPr/>
          <p:nvPr/>
        </p:nvSpPr>
        <p:spPr>
          <a:xfrm>
            <a:off x="0" y="6175305"/>
            <a:ext cx="12179508" cy="699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5C0823-838A-6714-939F-5157A146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75" y="0"/>
            <a:ext cx="5233740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6873AF-1B60-A289-624B-D3E389FB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89" y="0"/>
            <a:ext cx="3203987" cy="688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62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Retrospect</vt:lpstr>
      <vt:lpstr>Project Update</vt:lpstr>
      <vt:lpstr>Overview</vt:lpstr>
      <vt:lpstr>Items Completed</vt:lpstr>
      <vt:lpstr>PowerPoint Presentation</vt:lpstr>
      <vt:lpstr>Items Partially Completed</vt:lpstr>
      <vt:lpstr>Items Partially Completed</vt:lpstr>
      <vt:lpstr>Items Partially Completed</vt:lpstr>
      <vt:lpstr>PowerPoint Presentation</vt:lpstr>
      <vt:lpstr>PowerPoint Presentation</vt:lpstr>
      <vt:lpstr>Items to be Implemented</vt:lpstr>
      <vt:lpstr>Items to be implemented</vt:lpstr>
      <vt:lpstr>All Changes</vt:lpstr>
      <vt:lpstr>Issues</vt:lpstr>
      <vt:lpstr>Updated Diagrams</vt:lpstr>
      <vt:lpstr>Database changes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73</cp:revision>
  <dcterms:created xsi:type="dcterms:W3CDTF">2024-02-22T18:54:46Z</dcterms:created>
  <dcterms:modified xsi:type="dcterms:W3CDTF">2024-04-02T17:42:15Z</dcterms:modified>
</cp:coreProperties>
</file>